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7967" autoAdjust="0"/>
  </p:normalViewPr>
  <p:slideViewPr>
    <p:cSldViewPr snapToGrid="0">
      <p:cViewPr varScale="1">
        <p:scale>
          <a:sx n="67" d="100"/>
          <a:sy n="67" d="100"/>
        </p:scale>
        <p:origin x="-619" y="-86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6FD21AC-2C93-42CC-AA5D-F54BE54B00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10347B-9464-47D7-A04E-43AFE9B55373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1ABD16-41DA-4459-8549-43B0E6F9D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48F4-1431-4BEC-A279-5147DB3D1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1600-DA8E-4DC1-8C09-87FD1C295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BCA69-BCF1-4582-B354-A7DB68420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E2916D-51CA-4C16-8133-2B9068D53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9A5467-BB28-4207-AE1C-7BC66D19D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CDE1F9-7CE0-4A28-99BD-456BE7059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7DD10F-2DC7-4D74-B643-C52E139D3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5CEA-E728-429A-8A0E-3342F15C0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07BB15-E3D5-4B59-AAC6-DA8F3079F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FEA086-9D0B-4255-A50E-FC8892EDA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D3A04B6-D02E-4CE4-8BEB-03788D10E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90" r:id="rId4"/>
    <p:sldLayoutId id="2147483891" r:id="rId5"/>
    <p:sldLayoutId id="2147483892" r:id="rId6"/>
    <p:sldLayoutId id="2147483886" r:id="rId7"/>
    <p:sldLayoutId id="2147483893" r:id="rId8"/>
    <p:sldLayoutId id="2147483894" r:id="rId9"/>
    <p:sldLayoutId id="2147483885" r:id="rId10"/>
    <p:sldLayoutId id="21474838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3rd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Hand  Contact with Objects/Equipment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7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4459206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While working with a coupling shim pack, a field service employee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suffered a cut on his finger which required stitching.  Upon return to his home country,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the IP went to his local doctor who said that the treatment provided had been incorrect and that there may have been tendon damage. IP was prescribed DAFW to recover.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</a:tr>
              <a:tr h="1919200"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IP’s hand was within the hazard zone when the coupling dropped, and he was not wearing any suitable hand protection.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Coupling connector pin had been removed by another mechanic. Both employees were not able to communicate safety aspects of the connector pin sufficiently due to language barriers.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No Job Hazard Analysis (JHA) performed prior to beginning work to identify potential dropped object.</a:t>
                      </a: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0" dirty="0" smtClean="0"/>
                        <a:t>Reinforce the IP's awareness of body positioning when manipulating parts of components that have the ability to fall. 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0" dirty="0" smtClean="0"/>
                        <a:t>IP advised of the need to obtain and wear suitable PPE for the job being carried out. 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0" dirty="0" smtClean="0"/>
                        <a:t>Awareness of IP to be raised to carry out a JHA before tasks in order to identify hazards and the key protective devices and establish suitable controls. 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0" dirty="0" smtClean="0"/>
                        <a:t>IP made aware of the need to ensure that arrangements are put in place so that safety critical aspects of the job are communicated effectively despite potential language barriers.</a:t>
                      </a:r>
                      <a:endParaRPr lang="en-GB" sz="10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407025" y="5983288"/>
            <a:ext cx="347345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Picture 2" descr="http://hse.c-a-m.com/incidentreports/pictures/Image128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9688" y="1038225"/>
            <a:ext cx="3351212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531100" y="2055813"/>
            <a:ext cx="1349375" cy="62071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i="0" dirty="0">
                <a:solidFill>
                  <a:schemeClr val="tx1"/>
                </a:solidFill>
              </a:rPr>
              <a:t>Shim pack that fell</a:t>
            </a:r>
            <a:endParaRPr lang="en-US" sz="1100" i="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546850" y="2297113"/>
            <a:ext cx="892175" cy="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8650</TotalTime>
  <Words>255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463</cp:revision>
  <cp:lastPrinted>2003-11-04T16:53:27Z</cp:lastPrinted>
  <dcterms:created xsi:type="dcterms:W3CDTF">2004-01-23T18:06:09Z</dcterms:created>
  <dcterms:modified xsi:type="dcterms:W3CDTF">2016-04-07T17:33:16Z</dcterms:modified>
</cp:coreProperties>
</file>